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57" r:id="rId3"/>
    <p:sldId id="258" r:id="rId4"/>
    <p:sldId id="259" r:id="rId5"/>
    <p:sldId id="274" r:id="rId6"/>
    <p:sldId id="260" r:id="rId7"/>
    <p:sldId id="276" r:id="rId8"/>
    <p:sldId id="278" r:id="rId9"/>
    <p:sldId id="280" r:id="rId10"/>
    <p:sldId id="270" r:id="rId11"/>
    <p:sldId id="261" r:id="rId12"/>
    <p:sldId id="273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A7812-2C7A-4BF0-ABCD-934EFC908B7E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6477A13-4DC1-4B04-8803-C38C8E1946D3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422615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4000" r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02.06.2025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s://mail.yandex.ru/?uid=35654133#compose?to=%22%D0%94%D0%B5%D1%82%D1%81%D0%BA%D0%B8%D0%B9%20%D1%81%D0%B0%D0%B4%20%5C%22%D0%A1%D0%BE%D0%BB%D0%BD%D1%8B%D1%88%D0%BA%D0%BE%5C%22%22%20%3Cuv.doosoln_nft%4063edu.ru%3E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hyperlink" Target="http://detsadsolnyshko.lbihost.ru/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02389" y="2708920"/>
            <a:ext cx="7772400" cy="1470025"/>
          </a:xfrm>
        </p:spPr>
        <p:txBody>
          <a:bodyPr>
            <a:norm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«Система работы 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Детского сада по познавательному развитию  дошкольников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проекта 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Техномир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развитие без границ»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39552" y="188640"/>
            <a:ext cx="8208912" cy="21605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ts val="0"/>
              </a:spcBef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Юго-Восточное управление МО Самарской области</a:t>
            </a:r>
          </a:p>
          <a:p>
            <a:pPr algn="ctr">
              <a:spcBef>
                <a:spcPts val="0"/>
              </a:spcBef>
            </a:pP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общеобразовательное учреждение Самарской области средняя общеобразовательная школа № 2 с углубленным изучением отдельных предметов «Образовательный центр» города Нефтегорска муниципального района </a:t>
            </a:r>
            <a:r>
              <a:rPr lang="ru-RU" sz="1400" dirty="0" err="1">
                <a:latin typeface="Times New Roman" pitchFamily="18" charset="0"/>
                <a:cs typeface="Times New Roman" pitchFamily="18" charset="0"/>
              </a:rPr>
              <a:t>Нефтегорский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Самарской области – детский сад «Солнышко» г. Нефтегорска</a:t>
            </a:r>
          </a:p>
          <a:p>
            <a:pPr algn="ctr">
              <a:lnSpc>
                <a:spcPct val="115000"/>
              </a:lnSpc>
            </a:pP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____________________________________________________________________</a:t>
            </a:r>
            <a:br>
              <a:rPr lang="ru-RU" sz="1400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446600, Самарская область, г. Нефтегорск, ул. Спортивная, 19. </a:t>
            </a:r>
            <a:br>
              <a:rPr lang="ru-RU" sz="1400" kern="0" dirty="0">
                <a:latin typeface="Times New Roman" pitchFamily="18" charset="0"/>
                <a:cs typeface="Times New Roman" pitchFamily="18" charset="0"/>
              </a:rPr>
            </a:br>
            <a:r>
              <a:rPr lang="ru-RU" sz="1400" kern="0" dirty="0">
                <a:latin typeface="Times New Roman" pitchFamily="18" charset="0"/>
                <a:cs typeface="Times New Roman" pitchFamily="18" charset="0"/>
              </a:rPr>
              <a:t>тел/факс:(84670)2-11-48; E- </a:t>
            </a:r>
            <a:r>
              <a:rPr lang="ru-RU" sz="1400" kern="0" dirty="0" err="1" smtClean="0">
                <a:latin typeface="Times New Roman" pitchFamily="18" charset="0"/>
                <a:cs typeface="Times New Roman" pitchFamily="18" charset="0"/>
              </a:rPr>
              <a:t>mail</a:t>
            </a:r>
            <a:r>
              <a:rPr lang="ru-RU" sz="1400" kern="0" dirty="0" smtClean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sz="1400" dirty="0" smtClean="0">
                <a:hlinkClick r:id="rId2"/>
              </a:rPr>
              <a:t>uv.doosoln_nft@63edu.ru</a:t>
            </a:r>
            <a:r>
              <a:rPr lang="en-US" sz="1400" u="sng" dirty="0" smtClean="0">
                <a:latin typeface="Times New Roman"/>
                <a:ea typeface="Calibri"/>
                <a:cs typeface="Times New Roman"/>
              </a:rPr>
              <a:t>   </a:t>
            </a:r>
          </a:p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en-US" sz="1400" u="sng" dirty="0" smtClean="0">
                <a:latin typeface="Times New Roman"/>
                <a:ea typeface="Calibri"/>
                <a:cs typeface="Times New Roman"/>
              </a:rPr>
              <a:t>http://detsadsolnyshko.lbihost.ru/</a:t>
            </a:r>
            <a:endParaRPr lang="en-US" sz="1400" u="sng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559173" y="6165304"/>
            <a:ext cx="197868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>
                <a:latin typeface="Times New Roman" pitchFamily="18" charset="0"/>
                <a:cs typeface="Times New Roman" pitchFamily="18" charset="0"/>
              </a:rPr>
              <a:t>Нефтегорск,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2025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3" descr="C:\Users\Zверь\Desktop\профессии ГПЗ\tehnomir_log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1340768"/>
            <a:ext cx="1524000" cy="1524000"/>
          </a:xfrm>
          <a:prstGeom prst="rect">
            <a:avLst/>
          </a:prstGeom>
          <a:noFill/>
        </p:spPr>
      </p:pic>
      <p:pic>
        <p:nvPicPr>
          <p:cNvPr id="8" name="Picture 2" descr="C:\Users\Zверь\Desktop\логотип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40352" y="4107904"/>
            <a:ext cx="1133285" cy="2057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702447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Выставки детских работ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78" t="44720" r="15083" b="15528"/>
          <a:stretch/>
        </p:blipFill>
        <p:spPr bwMode="auto">
          <a:xfrm>
            <a:off x="1115616" y="1412776"/>
            <a:ext cx="7009465" cy="46805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3204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476672"/>
            <a:ext cx="68407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Ф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естиваль 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семейных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проектов - </a:t>
            </a:r>
            <a:r>
              <a:rPr lang="ru-RU" sz="3200" dirty="0">
                <a:latin typeface="Times New Roman" pitchFamily="18" charset="0"/>
                <a:cs typeface="Times New Roman" pitchFamily="18" charset="0"/>
              </a:rPr>
              <a:t>«Семейный </a:t>
            </a:r>
            <a:r>
              <a:rPr lang="ru-RU" sz="3200" dirty="0" err="1">
                <a:latin typeface="Times New Roman" pitchFamily="18" charset="0"/>
                <a:cs typeface="Times New Roman" pitchFamily="18" charset="0"/>
              </a:rPr>
              <a:t>техномарафон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 descr="C:\Users\Пользователь\Desktop\конференция\Конференция 27.08\IMG-d578a07ed3f27366a631026fc0552794-V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980" y="1772816"/>
            <a:ext cx="7272808" cy="4392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27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229600" cy="792088"/>
          </a:xfrm>
        </p:spPr>
        <p:txBody>
          <a:bodyPr>
            <a:normAutofit/>
          </a:bodyPr>
          <a:lstStyle/>
          <a:p>
            <a:r>
              <a:rPr lang="en-US" sz="3200" u="sng" dirty="0" smtClean="0">
                <a:latin typeface="Times New Roman"/>
                <a:ea typeface="Calibri"/>
                <a:cs typeface="Times New Roman"/>
                <a:hlinkClick r:id="rId2"/>
              </a:rPr>
              <a:t>http://detsadsolnyshko.lbihost.ru/</a:t>
            </a:r>
            <a:r>
              <a:rPr lang="ru-RU" sz="3200" u="sng" dirty="0" smtClean="0">
                <a:latin typeface="Times New Roman"/>
                <a:ea typeface="Calibri"/>
                <a:cs typeface="Times New Roman"/>
              </a:rPr>
              <a:t> </a:t>
            </a:r>
            <a:endParaRPr lang="ru-RU" sz="4000" dirty="0"/>
          </a:p>
        </p:txBody>
      </p:sp>
      <p:pic>
        <p:nvPicPr>
          <p:cNvPr id="1026" name="Picture 2" descr="C:\Users\Детский Сад\Downloads\20240826_154948.pn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3059832" y="2564904"/>
            <a:ext cx="3168353" cy="31683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23528" y="620688"/>
            <a:ext cx="8352928" cy="35963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630555" algn="ctr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b="1" dirty="0">
                <a:latin typeface="Times New Roman"/>
                <a:ea typeface="Times New Roman"/>
              </a:rPr>
              <a:t>Информация о ДОО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Детский сад Солнышко г. Нефтегорска открыт в 1961г на 270 </a:t>
            </a:r>
            <a:r>
              <a:rPr lang="ru-RU" dirty="0" smtClean="0">
                <a:latin typeface="Times New Roman"/>
                <a:ea typeface="Times New Roman"/>
              </a:rPr>
              <a:t>мест.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В настоящее время функционируют </a:t>
            </a:r>
            <a:r>
              <a:rPr lang="ru-RU" dirty="0" smtClean="0">
                <a:latin typeface="Times New Roman"/>
                <a:ea typeface="Times New Roman"/>
              </a:rPr>
              <a:t>10 </a:t>
            </a:r>
            <a:r>
              <a:rPr lang="ru-RU" dirty="0">
                <a:latin typeface="Times New Roman"/>
                <a:ea typeface="Times New Roman"/>
              </a:rPr>
              <a:t>возрастных групп </a:t>
            </a:r>
            <a:r>
              <a:rPr lang="ru-RU" dirty="0" smtClean="0">
                <a:latin typeface="Times New Roman"/>
                <a:ea typeface="Times New Roman"/>
              </a:rPr>
              <a:t>(195).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4 </a:t>
            </a:r>
            <a:r>
              <a:rPr lang="ru-RU" dirty="0" smtClean="0">
                <a:latin typeface="Times New Roman"/>
                <a:ea typeface="Times New Roman"/>
              </a:rPr>
              <a:t>группы компенсирующей направленности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Численность сотрудников </a:t>
            </a:r>
            <a:r>
              <a:rPr lang="ru-RU" dirty="0" smtClean="0">
                <a:latin typeface="Times New Roman"/>
                <a:ea typeface="Times New Roman"/>
              </a:rPr>
              <a:t>– 57 </a:t>
            </a:r>
            <a:r>
              <a:rPr lang="ru-RU" dirty="0">
                <a:latin typeface="Times New Roman"/>
                <a:ea typeface="Times New Roman"/>
              </a:rPr>
              <a:t>чел, из них педагогические </a:t>
            </a:r>
            <a:r>
              <a:rPr lang="ru-RU" dirty="0" smtClean="0">
                <a:latin typeface="Times New Roman"/>
                <a:ea typeface="Times New Roman"/>
              </a:rPr>
              <a:t>работники – 27</a:t>
            </a:r>
            <a:r>
              <a:rPr lang="ru-RU" dirty="0">
                <a:latin typeface="Times New Roman"/>
                <a:ea typeface="Times New Roman"/>
              </a:rPr>
              <a:t>.</a:t>
            </a:r>
          </a:p>
          <a:p>
            <a:pPr indent="630555" algn="ctr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Педагогический состав ДОО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Педагоги с высшей квалификационной категорией </a:t>
            </a:r>
            <a:r>
              <a:rPr lang="ru-RU" dirty="0" smtClean="0">
                <a:latin typeface="Times New Roman"/>
                <a:ea typeface="Times New Roman"/>
              </a:rPr>
              <a:t>- 7 человек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                 </a:t>
            </a:r>
            <a:r>
              <a:rPr lang="en-US" dirty="0" smtClean="0">
                <a:latin typeface="Times New Roman"/>
                <a:ea typeface="Times New Roman"/>
              </a:rPr>
              <a:t>c</a:t>
            </a:r>
            <a:r>
              <a:rPr lang="ru-RU" dirty="0" smtClean="0">
                <a:latin typeface="Times New Roman"/>
                <a:ea typeface="Times New Roman"/>
              </a:rPr>
              <a:t> </a:t>
            </a:r>
            <a:r>
              <a:rPr lang="ru-RU" dirty="0">
                <a:latin typeface="Times New Roman"/>
                <a:ea typeface="Times New Roman"/>
              </a:rPr>
              <a:t>первой </a:t>
            </a:r>
            <a:r>
              <a:rPr lang="en-US" dirty="0" smtClean="0">
                <a:latin typeface="Times New Roman"/>
                <a:ea typeface="Times New Roman"/>
              </a:rPr>
              <a:t> </a:t>
            </a:r>
            <a:r>
              <a:rPr lang="ru-RU" dirty="0" smtClean="0">
                <a:latin typeface="Times New Roman"/>
                <a:ea typeface="Times New Roman"/>
              </a:rPr>
              <a:t>квалификационной категорией – 17человек</a:t>
            </a:r>
            <a:endParaRPr lang="ru-RU" dirty="0">
              <a:latin typeface="Times New Roman"/>
              <a:ea typeface="Times New Roman"/>
            </a:endParaRP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Молодые педагоги (до 35 лет)- 5 </a:t>
            </a:r>
            <a:r>
              <a:rPr lang="ru-RU" dirty="0" smtClean="0">
                <a:latin typeface="Times New Roman"/>
                <a:ea typeface="Times New Roman"/>
              </a:rPr>
              <a:t>человек</a:t>
            </a:r>
          </a:p>
          <a:p>
            <a:pPr indent="630555" algn="just" hangingPunct="0">
              <a:lnSpc>
                <a:spcPct val="115000"/>
              </a:lnSpc>
              <a:spcAft>
                <a:spcPts val="0"/>
              </a:spcAft>
              <a:tabLst>
                <a:tab pos="-990600" algn="l"/>
              </a:tabLst>
            </a:pPr>
            <a:r>
              <a:rPr lang="ru-RU" dirty="0">
                <a:latin typeface="Times New Roman"/>
                <a:ea typeface="Times New Roman"/>
              </a:rPr>
              <a:t>В </a:t>
            </a:r>
            <a:r>
              <a:rPr lang="ru-RU" dirty="0" smtClean="0">
                <a:latin typeface="Times New Roman"/>
                <a:ea typeface="Times New Roman"/>
              </a:rPr>
              <a:t>детском саду </a:t>
            </a:r>
            <a:r>
              <a:rPr lang="ru-RU" dirty="0">
                <a:latin typeface="Times New Roman"/>
                <a:ea typeface="Times New Roman"/>
              </a:rPr>
              <a:t>работают психолог, логопеды, дефектолог, </a:t>
            </a:r>
            <a:r>
              <a:rPr lang="ru-RU" dirty="0" smtClean="0">
                <a:latin typeface="Times New Roman"/>
                <a:ea typeface="Times New Roman"/>
              </a:rPr>
              <a:t>музыкальные  руководители,  инструктор </a:t>
            </a:r>
            <a:r>
              <a:rPr lang="ru-RU" dirty="0">
                <a:latin typeface="Times New Roman"/>
                <a:ea typeface="Times New Roman"/>
              </a:rPr>
              <a:t>по </a:t>
            </a:r>
            <a:r>
              <a:rPr lang="ru-RU" dirty="0" smtClean="0">
                <a:latin typeface="Times New Roman"/>
                <a:ea typeface="Times New Roman"/>
              </a:rPr>
              <a:t>физической культуре</a:t>
            </a:r>
            <a:r>
              <a:rPr lang="ru-RU" dirty="0">
                <a:latin typeface="Times New Roman"/>
                <a:ea typeface="Times New Roman"/>
              </a:rPr>
              <a:t>.</a:t>
            </a:r>
            <a:endParaRPr lang="ru-RU" dirty="0" smtClean="0">
              <a:latin typeface="Times New Roman"/>
              <a:ea typeface="Times New Roman"/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4509120"/>
            <a:ext cx="3649418" cy="20608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69835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2971" t="10641" r="27532" b="14927"/>
          <a:stretch/>
        </p:blipFill>
        <p:spPr bwMode="auto">
          <a:xfrm>
            <a:off x="683568" y="887582"/>
            <a:ext cx="3837709" cy="54448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9671" t="9754" r="28704" b="13163"/>
          <a:stretch/>
        </p:blipFill>
        <p:spPr bwMode="auto">
          <a:xfrm>
            <a:off x="4787133" y="894833"/>
            <a:ext cx="3973261" cy="54448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Овал 2"/>
          <p:cNvSpPr/>
          <p:nvPr/>
        </p:nvSpPr>
        <p:spPr>
          <a:xfrm>
            <a:off x="4865890" y="2060848"/>
            <a:ext cx="354182" cy="33833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09400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7" y="764704"/>
            <a:ext cx="8424937" cy="56434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b="1" dirty="0">
                <a:latin typeface="Times New Roman"/>
                <a:ea typeface="Times New Roman"/>
                <a:cs typeface="Times New Roman"/>
              </a:rPr>
              <a:t>Цель: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 </a:t>
            </a:r>
            <a:endParaRPr lang="ru-RU" dirty="0" smtClean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>разработка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системы по развитию технического творчества детей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дошкольного возраста.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dirty="0" smtClean="0">
                <a:latin typeface="Times New Roman"/>
                <a:ea typeface="Times New Roman"/>
                <a:cs typeface="Times New Roman"/>
              </a:rPr>
              <a:t/>
            </a:r>
            <a:br>
              <a:rPr lang="ru-RU" dirty="0" smtClean="0">
                <a:latin typeface="Times New Roman"/>
                <a:ea typeface="Times New Roman"/>
                <a:cs typeface="Times New Roman"/>
              </a:rPr>
            </a:br>
            <a:r>
              <a:rPr lang="ru-RU" b="1" dirty="0" smtClean="0">
                <a:latin typeface="Times New Roman"/>
                <a:ea typeface="Times New Roman"/>
                <a:cs typeface="Times New Roman"/>
              </a:rPr>
              <a:t>Задачи: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Проанализировать современные практики развития детского технического творчества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 системе 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дошкольного образования.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Проанализировать современную предметно-пространственную среду и сформировать технический паспорт.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методические рекомендации по формированию игровой </a:t>
            </a:r>
            <a:r>
              <a:rPr lang="ru-RU" dirty="0" err="1">
                <a:latin typeface="Times New Roman"/>
                <a:ea typeface="Times New Roman"/>
                <a:cs typeface="Times New Roman"/>
              </a:rPr>
              <a:t>техносреды</a:t>
            </a:r>
            <a:r>
              <a:rPr lang="ru-RU" dirty="0">
                <a:latin typeface="Times New Roman"/>
                <a:ea typeface="Times New Roman"/>
                <a:cs typeface="Times New Roman"/>
              </a:rPr>
              <a:t> в образовательном пространстве дошкольных образовательных организаций.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методические рекомендации по развитию детского технического творчества на основе проектной деятельности предприятий регионов РФ.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Разработать сценарии мероприятий с родителями по развитию детскому техническому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творчеству.</a:t>
            </a:r>
            <a:endParaRPr lang="ru-RU" sz="1400" dirty="0">
              <a:ea typeface="Calibri"/>
              <a:cs typeface="Times New Roman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tabLst>
                <a:tab pos="457200" algn="l"/>
              </a:tabLst>
            </a:pPr>
            <a:r>
              <a:rPr lang="ru-RU" dirty="0">
                <a:latin typeface="Times New Roman"/>
                <a:ea typeface="Times New Roman"/>
                <a:cs typeface="Times New Roman"/>
              </a:rPr>
              <a:t>Провести мониторинг результатов развития технического творчества детей дошкольного </a:t>
            </a:r>
            <a:r>
              <a:rPr lang="ru-RU" dirty="0" smtClean="0">
                <a:latin typeface="Times New Roman"/>
                <a:ea typeface="Times New Roman"/>
                <a:cs typeface="Times New Roman"/>
              </a:rPr>
              <a:t>возраста.</a:t>
            </a:r>
            <a:endParaRPr lang="ru-RU" sz="1400" dirty="0"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4400591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51714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32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Предполагаемые </a:t>
            </a:r>
            <a:r>
              <a:rPr lang="ru-RU" sz="3200" b="1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результаты</a:t>
            </a: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07000"/>
              </a:lnSpc>
              <a:spcAft>
                <a:spcPts val="0"/>
              </a:spcAft>
            </a:pPr>
            <a:endParaRPr lang="ru-RU" sz="16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 smtClean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методических рекомендации по формированию игровой </a:t>
            </a:r>
            <a:r>
              <a:rPr lang="ru-RU" sz="2400" dirty="0" err="1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техносреды</a:t>
            </a: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в образовательном пространстве дошкольных образовательных организаций.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методических рекомендации по развитию детского технического творчества на основе проектной деятельности предприятий регионов РФ.</a:t>
            </a:r>
            <a:endParaRPr lang="ru-RU" sz="24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 algn="just">
              <a:lnSpc>
                <a:spcPct val="107000"/>
              </a:lnSpc>
              <a:spcAft>
                <a:spcPts val="800"/>
              </a:spcAft>
              <a:buSzPts val="1000"/>
              <a:buFont typeface="Symbol" panose="05050102010706020507" pitchFamily="18" charset="2"/>
              <a:buChar char=""/>
              <a:tabLst>
                <a:tab pos="457200" algn="l"/>
              </a:tabLst>
            </a:pPr>
            <a:r>
              <a:rPr lang="ru-RU" sz="2400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Разработка сценариев мероприятий с родителями по развитию детскому техническому творчеству.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457910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95968" y="3501008"/>
            <a:ext cx="806489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>
                <a:latin typeface="Times New Roman" pitchFamily="18" charset="0"/>
                <a:cs typeface="Times New Roman" pitchFamily="18" charset="0"/>
              </a:rPr>
              <a:t>Проект «</a:t>
            </a:r>
            <a:r>
              <a:rPr lang="ru-RU" dirty="0" err="1">
                <a:latin typeface="Times New Roman" pitchFamily="18" charset="0"/>
                <a:cs typeface="Times New Roman" pitchFamily="18" charset="0"/>
              </a:rPr>
              <a:t>ТехноМир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>» направлен на формирование системы работы по техническому направлению с привлечением родительского сообщества и с учетом предприятий регионов РФ.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7329" t="23012" r="42333" b="42704"/>
          <a:stretch/>
        </p:blipFill>
        <p:spPr bwMode="auto">
          <a:xfrm>
            <a:off x="3205307" y="808437"/>
            <a:ext cx="2646218" cy="2507946"/>
          </a:xfrm>
          <a:prstGeom prst="rect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56450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49660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ТехноМир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это комплексная система, направленная на развитие познавательной активности дошкольников 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через</a:t>
            </a:r>
            <a:endParaRPr lang="ru-RU" sz="28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Arial" panose="020B0604020202020204" pitchFamily="34" charset="0"/>
              <a:buChar char="•"/>
            </a:pPr>
            <a:endParaRPr lang="ru-RU" sz="16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Интеграцию современных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технологий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Проектную деятельность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Игровую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деятельность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Экспериментирование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опыты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Робототехника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программирование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Экскурсии и тематические занятия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877489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29902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рамках проекта </a:t>
            </a:r>
            <a:r>
              <a:rPr lang="ru-RU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ТехноМир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800" b="1" dirty="0" smtClean="0"/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Создаем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развивающую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среду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Учитываем индивидуальные особенности и интересы каждого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ребенка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Обучаем 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педагогов</a:t>
            </a:r>
          </a:p>
          <a:p>
            <a:pPr marL="285750" indent="-285750" algn="just">
              <a:lnSpc>
                <a:spcPct val="107000"/>
              </a:lnSpc>
              <a:spcAft>
                <a:spcPts val="0"/>
              </a:spcAft>
              <a:buFont typeface="Wingdings" panose="05000000000000000000" pitchFamily="2" charset="2"/>
              <a:buChar char="§"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Привлекаем родителей</a:t>
            </a: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204864"/>
            <a:ext cx="3309527" cy="4412703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45024"/>
            <a:ext cx="4896544" cy="297254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061024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260648"/>
            <a:ext cx="7920880" cy="46535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07000"/>
              </a:lnSpc>
              <a:spcAft>
                <a:spcPts val="0"/>
              </a:spcAft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Благодаря проекту «</a:t>
            </a:r>
            <a:r>
              <a:rPr lang="ru-RU" sz="24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ТехноМир</a:t>
            </a: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»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воспитанники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Проявляют высокий познавательный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Развивают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логическое мышление и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воображение</a:t>
            </a: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Учатся </a:t>
            </a: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работать в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команде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457200" lvl="0" indent="-457200">
              <a:buFont typeface="Wingdings" panose="05000000000000000000" pitchFamily="2" charset="2"/>
              <a:buChar char="§"/>
            </a:pPr>
            <a:r>
              <a:rPr lang="ru-RU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Успешно адаптируются к школьной </a:t>
            </a:r>
            <a:r>
              <a:rPr lang="ru-RU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</a:t>
            </a:r>
            <a:endParaRPr lang="ru-RU" sz="28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dirty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ctr">
              <a:lnSpc>
                <a:spcPct val="107000"/>
              </a:lnSpc>
              <a:spcAft>
                <a:spcPts val="0"/>
              </a:spcAft>
            </a:pPr>
            <a:endParaRPr lang="ru-RU" sz="2400" b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988" y="3789040"/>
            <a:ext cx="4986300" cy="28803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17890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667</TotalTime>
  <Words>313</Words>
  <Application>Microsoft Office PowerPoint</Application>
  <PresentationFormat>Экран (4:3)</PresentationFormat>
  <Paragraphs>58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8" baseType="lpstr">
      <vt:lpstr>Arial</vt:lpstr>
      <vt:lpstr>Calibri</vt:lpstr>
      <vt:lpstr>Symbol</vt:lpstr>
      <vt:lpstr>Times New Roman</vt:lpstr>
      <vt:lpstr>Wingdings</vt:lpstr>
      <vt:lpstr>Тема Office</vt:lpstr>
      <vt:lpstr>«Система работы  Детского сада по познавательному развитию  дошкольников  в рамках проекта  «Техномир: развитие без границ»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Выставки детских работ</vt:lpstr>
      <vt:lpstr>Презентация PowerPoint</vt:lpstr>
      <vt:lpstr>http://detsadsolnyshko.lbihost.ru/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Развитие инженерного направления  в детском саду «Солнышко» г. Нефтегорска. Опыт работы по реализации парциальной программы  «От Фрёбеля до робота: растим будущих инженеров»</dc:title>
  <dc:creator>Пользователь</dc:creator>
  <cp:lastModifiedBy>RePack by Diakov</cp:lastModifiedBy>
  <cp:revision>55</cp:revision>
  <dcterms:created xsi:type="dcterms:W3CDTF">2024-05-30T21:30:48Z</dcterms:created>
  <dcterms:modified xsi:type="dcterms:W3CDTF">2025-06-02T12:34:22Z</dcterms:modified>
</cp:coreProperties>
</file>